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3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7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6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A519-603E-47B2-8B16-B628BB0B8B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9FB7-0672-446C-9D6E-7F58357E0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8100"/>
            <a:ext cx="6808787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2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8575"/>
            <a:ext cx="6608763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9050"/>
            <a:ext cx="6637337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7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2863"/>
            <a:ext cx="6675437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7625"/>
            <a:ext cx="6713537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3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7150"/>
            <a:ext cx="6713537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4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67027" cy="64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53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Математика</dc:creator>
  <cp:lastModifiedBy>Математика</cp:lastModifiedBy>
  <cp:revision>2</cp:revision>
  <dcterms:created xsi:type="dcterms:W3CDTF">2022-04-04T02:04:47Z</dcterms:created>
  <dcterms:modified xsi:type="dcterms:W3CDTF">2022-04-04T02:11:34Z</dcterms:modified>
</cp:coreProperties>
</file>